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ABB99B6-B0BA-485D-8327-3DEDBA34DECD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A69BB5D-DA13-417D-9907-31EA0A535FE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524000"/>
            <a:ext cx="7239000" cy="1295400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latin typeface="Tekton Pro Cond" pitchFamily="34" charset="0"/>
              </a:rPr>
              <a:t>Qu’est-ce</a:t>
            </a:r>
            <a:r>
              <a:rPr lang="en-US" sz="5400" dirty="0" smtClean="0">
                <a:latin typeface="Tekton Pro Cond" pitchFamily="34" charset="0"/>
              </a:rPr>
              <a:t> </a:t>
            </a:r>
            <a:r>
              <a:rPr lang="en-US" sz="5400" dirty="0" err="1" smtClean="0">
                <a:latin typeface="Tekton Pro Cond" pitchFamily="34" charset="0"/>
              </a:rPr>
              <a:t>que</a:t>
            </a:r>
            <a:r>
              <a:rPr lang="en-US" sz="5400" dirty="0" smtClean="0">
                <a:latin typeface="Tekton Pro Cond" pitchFamily="34" charset="0"/>
              </a:rPr>
              <a:t> </a:t>
            </a:r>
            <a:r>
              <a:rPr lang="en-US" sz="5400" dirty="0" err="1" smtClean="0">
                <a:latin typeface="Tekton Pro Cond" pitchFamily="34" charset="0"/>
              </a:rPr>
              <a:t>vous</a:t>
            </a:r>
            <a:r>
              <a:rPr lang="en-US" sz="5400" dirty="0" smtClean="0">
                <a:latin typeface="Tekton Pro Cond" pitchFamily="34" charset="0"/>
              </a:rPr>
              <a:t> </a:t>
            </a:r>
            <a:r>
              <a:rPr lang="en-US" sz="5400" dirty="0" err="1" smtClean="0">
                <a:latin typeface="Tekton Pro Cond" pitchFamily="34" charset="0"/>
              </a:rPr>
              <a:t>allez</a:t>
            </a:r>
            <a:r>
              <a:rPr lang="en-US" sz="5400" dirty="0" smtClean="0">
                <a:latin typeface="Tekton Pro Cond" pitchFamily="34" charset="0"/>
              </a:rPr>
              <a:t> faire </a:t>
            </a:r>
            <a:r>
              <a:rPr lang="en-US" sz="5400" dirty="0" err="1" smtClean="0">
                <a:latin typeface="Tekton Pro Cond" pitchFamily="34" charset="0"/>
              </a:rPr>
              <a:t>cet</a:t>
            </a:r>
            <a:r>
              <a:rPr lang="en-US" sz="5400" dirty="0" smtClean="0">
                <a:latin typeface="Tekton Pro Cond" pitchFamily="34" charset="0"/>
              </a:rPr>
              <a:t> </a:t>
            </a:r>
            <a:r>
              <a:rPr lang="en-US" sz="5400" dirty="0" err="1" smtClean="0">
                <a:latin typeface="Tekton Pro Cond" pitchFamily="34" charset="0"/>
              </a:rPr>
              <a:t>été</a:t>
            </a:r>
            <a:r>
              <a:rPr lang="en-US" sz="5400" dirty="0" smtClean="0">
                <a:latin typeface="Tekton Pro Cond" pitchFamily="34" charset="0"/>
              </a:rPr>
              <a:t>?</a:t>
            </a:r>
            <a:endParaRPr lang="en-US" sz="5400" dirty="0">
              <a:latin typeface="Tekton Pro Con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900" y="3352800"/>
            <a:ext cx="777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ekton Pro" panose="020F0603020208020904" pitchFamily="34" charset="0"/>
              </a:rPr>
              <a:t>Write a one paragraph entry in which you describe your plans for this summer.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ekton Pro" panose="020F0603020208020904" pitchFamily="34" charset="0"/>
              </a:rPr>
              <a:t>What are you going to 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ekton Pro" panose="020F0603020208020904" pitchFamily="34" charset="0"/>
              </a:rPr>
              <a:t>Where are you going to go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ekton Pro" panose="020F0603020208020904" pitchFamily="34" charset="0"/>
              </a:rPr>
              <a:t>What aren’t you going to do/where are you not going to go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ekton Pro" panose="020F0603020208020904" pitchFamily="34" charset="0"/>
              </a:rPr>
              <a:t>Be sure to include a topic sentence and closing thought</a:t>
            </a:r>
            <a:endParaRPr lang="en-US" sz="2400" dirty="0">
              <a:latin typeface="Tekton Pro" panose="020F06030202080209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496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49</TotalTime>
  <Words>57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Garamond</vt:lpstr>
      <vt:lpstr>Tekton Pro</vt:lpstr>
      <vt:lpstr>Tekton Pro Cond</vt:lpstr>
      <vt:lpstr>Wingdings</vt:lpstr>
      <vt:lpstr>Couture</vt:lpstr>
      <vt:lpstr>Qu’est-ce que vous allez faire cet été?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Quel temps fait-il aujourd’hui?</dc:title>
  <dc:creator>Danielle Berndt</dc:creator>
  <cp:lastModifiedBy>Danielle Berndt</cp:lastModifiedBy>
  <cp:revision>5</cp:revision>
  <dcterms:created xsi:type="dcterms:W3CDTF">2013-06-07T10:40:48Z</dcterms:created>
  <dcterms:modified xsi:type="dcterms:W3CDTF">2014-06-04T11:38:38Z</dcterms:modified>
</cp:coreProperties>
</file>